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E52"/>
    <a:srgbClr val="D9D9D9"/>
    <a:srgbClr val="303130"/>
    <a:srgbClr val="9D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5"/>
    <p:restoredTop sz="97621"/>
  </p:normalViewPr>
  <p:slideViewPr>
    <p:cSldViewPr snapToGrid="0" snapToObjects="1" showGuides="1">
      <p:cViewPr varScale="1">
        <p:scale>
          <a:sx n="198" d="100"/>
          <a:sy n="198" d="100"/>
        </p:scale>
        <p:origin x="288" y="184"/>
      </p:cViewPr>
      <p:guideLst>
        <p:guide orient="horz" pos="2160"/>
        <p:guide pos="3840"/>
        <p:guide pos="3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C9339E3-D717-934C-849D-7F092D13F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A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859B1-35DB-0F40-BD48-F81321241C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665" y="2035452"/>
            <a:ext cx="9971845" cy="1480079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Nunito" panose="02000503030000020003" pitchFamily="2" charset="77"/>
              </a:defRPr>
            </a:lvl1pPr>
          </a:lstStyle>
          <a:p>
            <a:r>
              <a:rPr lang="da-DK" dirty="0"/>
              <a:t>Titel på power point præsentationen i 60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6082F-DED1-1B47-AA33-BA4732379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587" y="3629290"/>
            <a:ext cx="9144000" cy="147331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unito Light" panose="02000503030000020003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der stå en underoverskrift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302DD27-80CB-DD44-AD9F-401A6FEEC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77816A1-C5CC-D249-BD38-B53283E86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7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65606D-D995-254F-84FA-7EAD51D6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D194F3-CE84-E049-886B-7098E4F3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1F7650-536D-5442-9CD3-5CF8BC5716CC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C8A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E033DC-91BB-364C-887A-DDE80E4FD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17" y="1551008"/>
            <a:ext cx="106744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05EAF63-2AFC-AF42-9A63-657CA687C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817" y="3082248"/>
            <a:ext cx="10674485" cy="2365498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B25AB15-23DD-A14F-8264-D0E4A6328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24E189E-F194-6B45-92F0-A6D1152B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hvid bund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 typeface="Wingdings" pitchFamily="2" charset="2"/>
              <a:buChar char="§"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6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med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1F5B1F-BED8-744A-B19D-F64FA68C2E34}"/>
              </a:ext>
            </a:extLst>
          </p:cNvPr>
          <p:cNvSpPr/>
          <p:nvPr userDrawn="1"/>
        </p:nvSpPr>
        <p:spPr>
          <a:xfrm>
            <a:off x="0" y="320571"/>
            <a:ext cx="12192000" cy="6537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3" y="2132244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F5E482-5BF5-924E-9DDC-D5A051BD5BCB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D52AFD-30D2-8540-A3BF-C46828B4A7AD}"/>
              </a:ext>
            </a:extLst>
          </p:cNvPr>
          <p:cNvSpPr/>
          <p:nvPr userDrawn="1"/>
        </p:nvSpPr>
        <p:spPr>
          <a:xfrm>
            <a:off x="0" y="0"/>
            <a:ext cx="12192000" cy="320571"/>
          </a:xfrm>
          <a:prstGeom prst="rect">
            <a:avLst/>
          </a:prstGeom>
          <a:solidFill>
            <a:srgbClr val="C8A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B2B0EF54-C15C-A943-A886-7CD636497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9818" y="471085"/>
            <a:ext cx="682001" cy="93864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51F68049-9E66-914A-816B-DA8500F324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214" r="-1" b="57240"/>
          <a:stretch/>
        </p:blipFill>
        <p:spPr>
          <a:xfrm>
            <a:off x="-6394" y="5639866"/>
            <a:ext cx="1196098" cy="12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rø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3C1ACF-D658-4749-9852-3B34E456D4C6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C8A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E4C48E0-65EC-3346-A107-417292E9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155" y="476672"/>
            <a:ext cx="685925" cy="9440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7FFAF1A-138C-6E43-AF09-8006AFFF1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87689"/>
            <a:ext cx="1224237" cy="12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nner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C6C7-34F7-304E-9B19-EABC1FAB5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41" y="707944"/>
            <a:ext cx="962457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6E940-6541-E24E-B0B4-112B5FF412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8041" y="2033507"/>
            <a:ext cx="5074832" cy="4162341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9D1F23"/>
              </a:buClr>
              <a:buFont typeface="Wingdings" pitchFamily="2" charset="2"/>
              <a:buChar char="§"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8EE83F-8AF3-D44A-8987-97CD51DF86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9865" y="2033507"/>
            <a:ext cx="5276584" cy="416234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9D1F23"/>
              </a:buClr>
              <a:buFontTx/>
              <a:buNone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6ADD2E-46ED-7543-8DEC-6C5EDBBA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BAEA06-4039-EB44-961B-63329D54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øver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5E37-3956-3841-9C56-F0C8AD7E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9" y="3223749"/>
            <a:ext cx="9334304" cy="72828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04147F-03A5-3B41-82E5-1E6A7785EC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089" y="4004924"/>
            <a:ext cx="9334304" cy="2039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Brødtekst i 24 punkt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C87CB8-89EC-9D49-A237-F5CD2101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BA8CFF-FC74-064C-8DB6-BBFD4C3C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ED80FDA-8855-D841-8D48-8BD0746A3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332656"/>
            <a:ext cx="12192000" cy="27275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1130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F64A9-0ACF-DE48-8BB8-41C4BFB347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1076"/>
            <a:ext cx="5636172" cy="65269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8A77A-692E-5C49-863E-D9009C4D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91" y="820785"/>
            <a:ext cx="44258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B0132A-B29E-A04D-BB6D-EA359C92D44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50291" y="2321486"/>
            <a:ext cx="5183188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2E55F1A-DF6F-954A-B1D3-B6C3A70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91" y="6356350"/>
            <a:ext cx="4220942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F27452-0F15-2146-92F1-51CD27A0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B769242-58D2-7646-B6D2-B5CF3837A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214" r="-1" b="57240"/>
          <a:stretch/>
        </p:blipFill>
        <p:spPr>
          <a:xfrm>
            <a:off x="-6394" y="5639866"/>
            <a:ext cx="1196098" cy="12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e siden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85A621-282C-DF40-A4E4-7C0ECA92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BB457083-8729-2C41-96CD-4EB339E893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2655"/>
            <a:ext cx="12192000" cy="65253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29BC0-ED32-7540-BD77-58B19B438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511" y="1426610"/>
            <a:ext cx="4115904" cy="1491409"/>
          </a:xfrm>
          <a:noFill/>
          <a:ln>
            <a:noFill/>
          </a:ln>
        </p:spPr>
        <p:txBody>
          <a:bodyPr/>
          <a:lstStyle/>
          <a:p>
            <a:r>
              <a:rPr lang="da-DK" dirty="0"/>
              <a:t>Overskrift på siden i 40 pkt.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CDB1631-5893-DD4C-AD79-9EC35626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5E7B5647-6A9B-FA4F-A2E1-34F5D0045BE9}"/>
              </a:ext>
            </a:extLst>
          </p:cNvPr>
          <p:cNvSpPr txBox="1">
            <a:spLocks/>
          </p:cNvSpPr>
          <p:nvPr userDrawn="1"/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5FC3DB9-EDE9-F34F-8CB3-8AE96A3A1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9818" y="471085"/>
            <a:ext cx="682001" cy="93864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C6E8863-8122-E24D-AFD1-6BB359963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214" r="-1" b="57240"/>
          <a:stretch/>
        </p:blipFill>
        <p:spPr>
          <a:xfrm>
            <a:off x="-6394" y="5639866"/>
            <a:ext cx="1196098" cy="12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FFF50E-C2CF-124B-91F6-C4CDCD0F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707944"/>
            <a:ext cx="9624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6153D9-EFB2-3844-9A8B-BB1D5C3E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42" y="2270234"/>
            <a:ext cx="9624577" cy="355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BFBE8E-06D9-D14D-B19E-40E137BF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5518EFA-1895-4144-9260-1DD2BBE814D2}"/>
              </a:ext>
            </a:extLst>
          </p:cNvPr>
          <p:cNvSpPr/>
          <p:nvPr userDrawn="1"/>
        </p:nvSpPr>
        <p:spPr>
          <a:xfrm>
            <a:off x="0" y="6298"/>
            <a:ext cx="12192000" cy="320571"/>
          </a:xfrm>
          <a:prstGeom prst="rect">
            <a:avLst/>
          </a:prstGeom>
          <a:solidFill>
            <a:srgbClr val="C8A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8E63-CD5F-FD40-917D-5257C1EC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366" y="6356350"/>
            <a:ext cx="9609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A5A0A89-0EBC-2E40-8C1C-3F8C1230C8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79818" y="471085"/>
            <a:ext cx="682001" cy="93864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CA05FF1-6167-2F4B-8E2C-BA439AB6E7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2214" r="-1" b="57240"/>
          <a:stretch/>
        </p:blipFill>
        <p:spPr>
          <a:xfrm>
            <a:off x="-6394" y="5639866"/>
            <a:ext cx="1196098" cy="12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6" r:id="rId5"/>
    <p:sldLayoutId id="2147483652" r:id="rId6"/>
    <p:sldLayoutId id="2147483651" r:id="rId7"/>
    <p:sldLayoutId id="2147483653" r:id="rId8"/>
    <p:sldLayoutId id="2147483654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Nunito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8AE52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Nunito Light" panose="0200050303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24333-B141-B74B-8AD5-ED560260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C1D3E-D8AC-5547-AFF1-A2D5574D8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Og her til en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3335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B3BF6-8A9E-B443-B71A-C241DD83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C1123-7496-3146-8D18-CA3B221C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91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8CE76FB9-D91D-EE4B-90CF-7A3A6EA052CA}"/>
              </a:ext>
            </a:extLst>
          </p:cNvPr>
          <p:cNvSpPr txBox="1">
            <a:spLocks/>
          </p:cNvSpPr>
          <p:nvPr/>
        </p:nvSpPr>
        <p:spPr>
          <a:xfrm>
            <a:off x="2220339" y="4746971"/>
            <a:ext cx="7711537" cy="1340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 Light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8AE52"/>
              </a:buClr>
              <a:buFont typeface="Wingdings" pitchFamily="2" charset="2"/>
              <a:buChar char="§"/>
            </a:pPr>
            <a:r>
              <a:rPr lang="da-DK" dirty="0"/>
              <a:t>Ikoner og logo kan kopieres og sættes ind på siderne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38B059C4-25FF-8D43-8B88-42D046B0D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131" y="861848"/>
            <a:ext cx="682001" cy="93864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1CC1D8D7-C773-B547-BFDD-2742A2AF1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4" r="-1" b="57240"/>
          <a:stretch/>
        </p:blipFill>
        <p:spPr>
          <a:xfrm>
            <a:off x="4757803" y="582362"/>
            <a:ext cx="1196098" cy="121813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6BEF289-2059-0041-9037-D80883CB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03" y="2960455"/>
            <a:ext cx="915240" cy="91524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56D7C858-1D4B-F146-8CFB-E7ED41483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739" y="3047328"/>
            <a:ext cx="987598" cy="873644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8F2A6E9A-C030-EF46-A20B-42F8B4E91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243" y="2966756"/>
            <a:ext cx="911629" cy="1035079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8B18D74F-DDAD-F84F-84DA-C0D86D13D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45" y="2930814"/>
            <a:ext cx="902133" cy="100659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08F21843-50C6-6941-93C6-65B303572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101131" y="3038033"/>
            <a:ext cx="902133" cy="100659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3A2B51C4-1068-7E4E-8F69-8DAB6B92C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722" y="2962710"/>
            <a:ext cx="968606" cy="959110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A354CA56-014E-604B-B158-56AF838E7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4780" y="3098176"/>
            <a:ext cx="883140" cy="807171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E5A874EF-0C7B-B14A-A74C-E379538F9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012" y="2920596"/>
            <a:ext cx="1007729" cy="10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E376A-5025-1F41-BF2D-438766D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59D8D-0290-8545-B436-488CF1BF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D721-8C32-1843-B172-ADB8E256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AF0C9-6E78-674D-B1F0-86928C11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8AE52"/>
              </a:buClr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buClr>
                <a:srgbClr val="C8AE52"/>
              </a:buClr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buClr>
                <a:srgbClr val="C8AE52"/>
              </a:buClr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buClr>
                <a:srgbClr val="C8AE52"/>
              </a:buClr>
            </a:pPr>
            <a:endParaRPr lang="da-DK" dirty="0"/>
          </a:p>
          <a:p>
            <a:pPr>
              <a:buClr>
                <a:srgbClr val="C8AE52"/>
              </a:buClr>
            </a:pPr>
            <a:endParaRPr lang="da-DK" dirty="0"/>
          </a:p>
          <a:p>
            <a:pPr>
              <a:buClr>
                <a:srgbClr val="C8AE52"/>
              </a:buClr>
            </a:pPr>
            <a:endParaRPr lang="da-DK" dirty="0"/>
          </a:p>
          <a:p>
            <a:pPr>
              <a:buClr>
                <a:srgbClr val="C8AE52"/>
              </a:buClr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2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A9720-F261-8944-AB53-B9BEEB94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55" y="707944"/>
            <a:ext cx="9624579" cy="1325563"/>
          </a:xfrm>
        </p:spPr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0B3BF1-0315-AC4A-A858-7D82C502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8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8929C-044F-F643-9F35-19427731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95CAB-3131-E640-97B5-F299727E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1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C67B-62D7-AE4B-BC3E-4E79CCA2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39563-AEF3-FF4C-9919-71D3CAD7C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8AE52"/>
              </a:buClr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10000"/>
              </a:lnSpc>
              <a:buClr>
                <a:srgbClr val="C8AE52"/>
              </a:buClr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10000"/>
              </a:lnSpc>
              <a:buClr>
                <a:srgbClr val="C8AE52"/>
              </a:buClr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7EC4B8-C2AA-6A41-8D2D-469168836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6A82E-2315-5C4B-9701-71D2482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CC3841-A0BE-974D-A1F7-9A0CA04F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2D0F31-852A-4144-901E-7C4F114583B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9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57CEB4-E921-5D4E-B28C-F9343A1050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8F3DAE-EA40-894A-B032-2CED425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612DD3-958B-9943-948B-C4BB4538C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020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B593858-8DBA-5D4B-ACDD-6106D0777B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AC76FD-090E-594A-9D8D-E35A0188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10" y="1426610"/>
            <a:ext cx="8849211" cy="1491409"/>
          </a:xfrm>
        </p:spPr>
        <p:txBody>
          <a:bodyPr>
            <a:normAutofit/>
          </a:bodyPr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24C162-5EF0-A949-967A-E8D1FCEA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</p:spPr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648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Nunito</vt:lpstr>
      <vt:lpstr>Nunito Light</vt:lpstr>
      <vt:lpstr>Wingdings</vt:lpstr>
      <vt:lpstr>Office-tema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Tak for i dag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Grafen</dc:creator>
  <cp:lastModifiedBy>Grafen</cp:lastModifiedBy>
  <cp:revision>63</cp:revision>
  <cp:lastPrinted>2024-04-26T09:32:15Z</cp:lastPrinted>
  <dcterms:created xsi:type="dcterms:W3CDTF">2024-04-25T13:23:28Z</dcterms:created>
  <dcterms:modified xsi:type="dcterms:W3CDTF">2024-05-02T09:09:22Z</dcterms:modified>
</cp:coreProperties>
</file>