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1" r:id="rId3"/>
    <p:sldId id="270" r:id="rId4"/>
    <p:sldId id="272" r:id="rId5"/>
    <p:sldId id="273" r:id="rId6"/>
    <p:sldId id="274" r:id="rId7"/>
    <p:sldId id="275" r:id="rId8"/>
    <p:sldId id="276" r:id="rId9"/>
    <p:sldId id="277" r:id="rId10"/>
    <p:sldId id="269" r:id="rId11"/>
    <p:sldId id="268" r:id="rId1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  <p15:guide id="3" pos="35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B4C3"/>
    <a:srgbClr val="D9D9D9"/>
    <a:srgbClr val="303130"/>
    <a:srgbClr val="9D1F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25"/>
    <p:restoredTop sz="97621"/>
  </p:normalViewPr>
  <p:slideViewPr>
    <p:cSldViewPr snapToGrid="0" snapToObjects="1" showGuides="1">
      <p:cViewPr varScale="1">
        <p:scale>
          <a:sx n="198" d="100"/>
          <a:sy n="198" d="100"/>
        </p:scale>
        <p:origin x="288" y="184"/>
      </p:cViewPr>
      <p:guideLst>
        <p:guide orient="horz" pos="2160"/>
        <p:guide pos="3885"/>
        <p:guide pos="35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1" d="100"/>
        <a:sy n="17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0C9339E3-D717-934C-849D-7F092D13FE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9B4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71859B1-35DB-0F40-BD48-F81321241C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7665" y="2035452"/>
            <a:ext cx="9971845" cy="1480079"/>
          </a:xfrm>
        </p:spPr>
        <p:txBody>
          <a:bodyPr anchor="b">
            <a:noAutofit/>
          </a:bodyPr>
          <a:lstStyle>
            <a:lvl1pPr algn="ctr">
              <a:defRPr sz="6000" b="1" i="0">
                <a:solidFill>
                  <a:schemeClr val="bg1"/>
                </a:solidFill>
                <a:latin typeface="Nunito" panose="02000503030000020003" pitchFamily="2" charset="77"/>
              </a:defRPr>
            </a:lvl1pPr>
          </a:lstStyle>
          <a:p>
            <a:r>
              <a:rPr lang="da-DK" dirty="0"/>
              <a:t>Titel på power point præsentationen i 60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C36082F-DED1-1B47-AA33-BA4732379C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01587" y="3629290"/>
            <a:ext cx="9144000" cy="1473317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chemeClr val="bg1"/>
                </a:solidFill>
                <a:latin typeface="Nunito Light" panose="02000503030000020003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Her kan der stå en underoverskrift</a:t>
            </a:r>
          </a:p>
        </p:txBody>
      </p:sp>
      <p:pic>
        <p:nvPicPr>
          <p:cNvPr id="19" name="Billede 18">
            <a:extLst>
              <a:ext uri="{FF2B5EF4-FFF2-40B4-BE49-F238E27FC236}">
                <a16:creationId xmlns:a16="http://schemas.microsoft.com/office/drawing/2014/main" id="{0302DD27-80CB-DD44-AD9F-401A6FEEC9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694" t="31108" r="18570" b="26914"/>
          <a:stretch/>
        </p:blipFill>
        <p:spPr>
          <a:xfrm>
            <a:off x="4405223" y="0"/>
            <a:ext cx="3336727" cy="1577740"/>
          </a:xfrm>
          <a:prstGeom prst="rect">
            <a:avLst/>
          </a:prstGeom>
        </p:spPr>
      </p:pic>
      <p:pic>
        <p:nvPicPr>
          <p:cNvPr id="21" name="Billede 20">
            <a:extLst>
              <a:ext uri="{FF2B5EF4-FFF2-40B4-BE49-F238E27FC236}">
                <a16:creationId xmlns:a16="http://schemas.microsoft.com/office/drawing/2014/main" id="{F77816A1-C5CC-D249-BD38-B53283E86A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507" b="2841"/>
          <a:stretch/>
        </p:blipFill>
        <p:spPr>
          <a:xfrm>
            <a:off x="5288281" y="5447746"/>
            <a:ext cx="1570612" cy="120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91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980B30A-9020-9A49-85B3-01EA31214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E75B-7EDD-2246-A192-9A4BF29B1B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5700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g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865606D-D995-254F-84FA-7EAD51D6C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0D194F3-CE84-E049-886B-7098E4F35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E75B-7EDD-2246-A192-9A4BF29B1B04}" type="slidenum">
              <a:rPr lang="da-DK" smtClean="0"/>
              <a:t>‹nr.›</a:t>
            </a:fld>
            <a:endParaRPr lang="da-DK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31F7650-536D-5442-9CD3-5CF8BC5716CC}"/>
              </a:ext>
            </a:extLst>
          </p:cNvPr>
          <p:cNvSpPr/>
          <p:nvPr userDrawn="1"/>
        </p:nvSpPr>
        <p:spPr>
          <a:xfrm>
            <a:off x="-1" y="260648"/>
            <a:ext cx="12192001" cy="6645518"/>
          </a:xfrm>
          <a:prstGeom prst="rect">
            <a:avLst/>
          </a:prstGeom>
          <a:solidFill>
            <a:srgbClr val="79B4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7E033DC-91BB-364C-887A-DDE80E4FD0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2817" y="1551008"/>
            <a:ext cx="10674485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på siden i 40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B05EAF63-2AFC-AF42-9A63-657CA687C10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2817" y="3082248"/>
            <a:ext cx="10674485" cy="2365498"/>
          </a:xfr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Brødtekst i 24 </a:t>
            </a:r>
            <a:r>
              <a:rPr lang="da-DK" dirty="0" err="1"/>
              <a:t>pkt</a:t>
            </a:r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9B25AB15-23DD-A14F-8264-D0E4A63285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694" t="31108" r="18570" b="26914"/>
          <a:stretch/>
        </p:blipFill>
        <p:spPr>
          <a:xfrm>
            <a:off x="4405223" y="0"/>
            <a:ext cx="3336727" cy="1577740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724E189E-F194-6B45-92F0-A6D1152B2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507" b="2841"/>
          <a:stretch/>
        </p:blipFill>
        <p:spPr>
          <a:xfrm>
            <a:off x="5288281" y="5447746"/>
            <a:ext cx="1570612" cy="120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kolonne hvid bund -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A09C4E-C3FB-B04B-853E-E7EE0A51E5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Overskrift på siden i 40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E4069A-923D-F74C-AE03-EFEB5E1046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1851" y="2033507"/>
            <a:ext cx="9624577" cy="3550172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9B4C3"/>
              </a:buClr>
              <a:buSzTx/>
              <a:buFont typeface="Wingdings" pitchFamily="2" charset="2"/>
              <a:buChar char="§"/>
              <a:tabLst/>
              <a:defRPr/>
            </a:lvl1pPr>
          </a:lstStyle>
          <a:p>
            <a:r>
              <a:rPr lang="da-DK" dirty="0"/>
              <a:t>Brødtekst i 24 </a:t>
            </a:r>
            <a:r>
              <a:rPr lang="da-DK" dirty="0" err="1"/>
              <a:t>pkt</a:t>
            </a:r>
            <a:endParaRPr lang="da-DK" dirty="0"/>
          </a:p>
          <a:p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8BAC9A9-7EAB-7641-8E5F-6E624DAF7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3E3CE36-876A-DB48-8065-5038F4AAA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E75B-7EDD-2246-A192-9A4BF29B1B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4385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k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A09C4E-C3FB-B04B-853E-E7EE0A51E5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Overskrift på siden i 40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E4069A-923D-F74C-AE03-EFEB5E1046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1851" y="2033507"/>
            <a:ext cx="9624577" cy="355017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D1F23"/>
              </a:buClr>
              <a:buSzTx/>
              <a:buFontTx/>
              <a:buNone/>
              <a:tabLst/>
              <a:defRPr/>
            </a:lvl1pPr>
          </a:lstStyle>
          <a:p>
            <a:r>
              <a:rPr lang="da-DK" dirty="0"/>
              <a:t>Brødtekst i 24 </a:t>
            </a:r>
            <a:r>
              <a:rPr lang="da-DK" dirty="0" err="1"/>
              <a:t>pkt</a:t>
            </a:r>
            <a:endParaRPr lang="da-DK" dirty="0"/>
          </a:p>
          <a:p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8BAC9A9-7EAB-7641-8E5F-6E624DAF7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3E3CE36-876A-DB48-8065-5038F4AAA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E75B-7EDD-2246-A192-9A4BF29B1B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2605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kolonne med grå 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81F5B1F-BED8-744A-B19D-F64FA68C2E34}"/>
              </a:ext>
            </a:extLst>
          </p:cNvPr>
          <p:cNvSpPr/>
          <p:nvPr userDrawn="1"/>
        </p:nvSpPr>
        <p:spPr>
          <a:xfrm>
            <a:off x="0" y="320571"/>
            <a:ext cx="12192000" cy="65374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A09C4E-C3FB-B04B-853E-E7EE0A51E5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Overskrift på siden i 40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E4069A-923D-F74C-AE03-EFEB5E1046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1853" y="2132244"/>
            <a:ext cx="9624577" cy="355017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da-DK" dirty="0"/>
              <a:t>Brødtekst i 24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8BAC9A9-7EAB-7641-8E5F-6E624DAF7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3E3CE36-876A-DB48-8065-5038F4AAA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E75B-7EDD-2246-A192-9A4BF29B1B04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BF5E482-5BF5-924E-9DDC-D5A051BD5BCB}"/>
              </a:ext>
            </a:extLst>
          </p:cNvPr>
          <p:cNvSpPr/>
          <p:nvPr userDrawn="1"/>
        </p:nvSpPr>
        <p:spPr>
          <a:xfrm>
            <a:off x="1" y="0"/>
            <a:ext cx="12192000" cy="320571"/>
          </a:xfrm>
          <a:prstGeom prst="rect">
            <a:avLst/>
          </a:prstGeom>
          <a:solidFill>
            <a:srgbClr val="9D1F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4D52AFD-30D2-8540-A3BF-C46828B4A7AD}"/>
              </a:ext>
            </a:extLst>
          </p:cNvPr>
          <p:cNvSpPr/>
          <p:nvPr userDrawn="1"/>
        </p:nvSpPr>
        <p:spPr>
          <a:xfrm>
            <a:off x="1" y="0"/>
            <a:ext cx="12192000" cy="320571"/>
          </a:xfrm>
          <a:prstGeom prst="rect">
            <a:avLst/>
          </a:prstGeom>
          <a:solidFill>
            <a:srgbClr val="79B4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2145BFD2-961F-AD49-9460-1FBF51B9A7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429" b="57191"/>
          <a:stretch/>
        </p:blipFill>
        <p:spPr>
          <a:xfrm>
            <a:off x="9257" y="5640392"/>
            <a:ext cx="1244044" cy="1230400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2AD1E0BC-3FD6-9847-B34F-397E04C477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84927" y="484139"/>
            <a:ext cx="671783" cy="92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52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kolonne rød 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923C1ACF-D658-4749-9852-3B34E456D4C6}"/>
              </a:ext>
            </a:extLst>
          </p:cNvPr>
          <p:cNvSpPr/>
          <p:nvPr userDrawn="1"/>
        </p:nvSpPr>
        <p:spPr>
          <a:xfrm>
            <a:off x="-1" y="260648"/>
            <a:ext cx="12192001" cy="6645518"/>
          </a:xfrm>
          <a:prstGeom prst="rect">
            <a:avLst/>
          </a:prstGeom>
          <a:solidFill>
            <a:srgbClr val="79B4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A09C4E-C3FB-B04B-853E-E7EE0A51E5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på siden i 40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E4069A-923D-F74C-AE03-EFEB5E1046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1851" y="2033507"/>
            <a:ext cx="9624577" cy="355017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Brødtekst i 24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8BAC9A9-7EAB-7641-8E5F-6E624DAF7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3E3CE36-876A-DB48-8065-5038F4AAA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C3E75B-7EDD-2246-A192-9A4BF29B1B04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CE4C48E0-65EC-3346-A107-417292E938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4155" y="476672"/>
            <a:ext cx="685925" cy="944049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F7FFAF1A-138C-6E43-AF09-8006AFFF13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5687689"/>
            <a:ext cx="1224237" cy="12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03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kolonner hvid 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8DC6C7-34F7-304E-9B19-EABC1FAB56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8041" y="707944"/>
            <a:ext cx="9624579" cy="132556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på siden i 40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0A6E940-6541-E24E-B0B4-112B5FF4120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38041" y="2033507"/>
            <a:ext cx="5074832" cy="4162341"/>
          </a:xfrm>
        </p:spPr>
        <p:txBody>
          <a:bodyPr/>
          <a:lstStyle>
            <a:lvl1pPr marL="342900" indent="-342900">
              <a:lnSpc>
                <a:spcPct val="100000"/>
              </a:lnSpc>
              <a:buClr>
                <a:srgbClr val="79B4C3"/>
              </a:buClr>
              <a:buFont typeface="Wingdings" pitchFamily="2" charset="2"/>
              <a:buChar char="§"/>
              <a:defRPr/>
            </a:lvl1pPr>
          </a:lstStyle>
          <a:p>
            <a:r>
              <a:rPr lang="da-DK" dirty="0"/>
              <a:t>Brødtekst 24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08EE83F-8AF3-D44A-8987-97CD51DF86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19865" y="2033507"/>
            <a:ext cx="5276584" cy="4162341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rgbClr val="9D1F23"/>
              </a:buClr>
              <a:buFontTx/>
              <a:buNone/>
              <a:defRPr/>
            </a:lvl1pPr>
          </a:lstStyle>
          <a:p>
            <a:r>
              <a:rPr lang="da-DK" dirty="0"/>
              <a:t>Brødtekst 24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36ADD2E-46ED-7543-8DEC-6C5EDBBA6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7BAEA06-4039-EB44-961B-63329D545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E75B-7EDD-2246-A192-9A4BF29B1B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2627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øver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A55E37-3956-3841-9C56-F0C8AD7E11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089" y="3223749"/>
            <a:ext cx="9334304" cy="72828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da-DK" dirty="0"/>
              <a:t>Overskrift på siden i 40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104147F-03A5-3B41-82E5-1E6A7785EC4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4089" y="4004924"/>
            <a:ext cx="9334304" cy="203919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Brødtekst i 24 punkt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BC87CB8-89EC-9D49-A237-F5CD21013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9BA8CFF-FC74-064C-8DB6-BBFD4C3C8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E75B-7EDD-2246-A192-9A4BF29B1B04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EED80FDA-8855-D841-8D48-8BD0746A317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0" y="332656"/>
            <a:ext cx="12192000" cy="272750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 dirty="0"/>
              <a:t>Indsæt billede</a:t>
            </a:r>
          </a:p>
        </p:txBody>
      </p:sp>
    </p:spTree>
    <p:extLst>
      <p:ext uri="{BB962C8B-B14F-4D97-AF65-F5344CB8AC3E}">
        <p14:creationId xmlns:p14="http://schemas.microsoft.com/office/powerpoint/2010/main" val="1113017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venstre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A2F64A9-0ACF-DE48-8BB8-41C4BFB347F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0" y="331076"/>
            <a:ext cx="5636172" cy="652692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18A77A-692E-5C49-863E-D9009C4DD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50291" y="820785"/>
            <a:ext cx="4425895" cy="132556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på siden i 40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EB0132A-B29E-A04D-BB6D-EA359C92D44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050291" y="2321486"/>
            <a:ext cx="5183188" cy="368458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a-DK" dirty="0"/>
              <a:t>Brødtekst i 24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A2E55F1A-DF6F-954A-B1D3-B6C3A70F9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0291" y="6356350"/>
            <a:ext cx="4220942" cy="365125"/>
          </a:xfrm>
        </p:spPr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FF27452-0F15-2146-92F1-51CD27A07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E75B-7EDD-2246-A192-9A4BF29B1B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8700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hele siden + boks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485A621-282C-DF40-A4E4-7C0ECA92C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980B30A-9020-9A49-85B3-01EA31214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E75B-7EDD-2246-A192-9A4BF29B1B04}" type="slidenum">
              <a:rPr lang="da-DK" smtClean="0"/>
              <a:t>‹nr.›</a:t>
            </a:fld>
            <a:endParaRPr lang="da-DK"/>
          </a:p>
        </p:txBody>
      </p:sp>
      <p:sp>
        <p:nvSpPr>
          <p:cNvPr id="6" name="Pladsholder til indhold 3">
            <a:extLst>
              <a:ext uri="{FF2B5EF4-FFF2-40B4-BE49-F238E27FC236}">
                <a16:creationId xmlns:a16="http://schemas.microsoft.com/office/drawing/2014/main" id="{BB457083-8729-2C41-96CD-4EB339E8933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0" y="332655"/>
            <a:ext cx="12192000" cy="652534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1629BC0-ED32-7540-BD77-58B19B4387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511" y="1426610"/>
            <a:ext cx="4115904" cy="1491409"/>
          </a:xfrm>
          <a:noFill/>
          <a:ln>
            <a:noFill/>
          </a:ln>
        </p:spPr>
        <p:txBody>
          <a:bodyPr/>
          <a:lstStyle/>
          <a:p>
            <a:r>
              <a:rPr lang="da-DK" dirty="0"/>
              <a:t>Overskrift på siden i 40 pkt.</a:t>
            </a:r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5CDB1631-5893-DD4C-AD79-9EC356269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511" y="2992378"/>
            <a:ext cx="4115904" cy="2039192"/>
          </a:xfrm>
          <a:noFill/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a-DK" dirty="0"/>
          </a:p>
        </p:txBody>
      </p:sp>
      <p:sp>
        <p:nvSpPr>
          <p:cNvPr id="9" name="Pladsholder til slidenummer 5">
            <a:extLst>
              <a:ext uri="{FF2B5EF4-FFF2-40B4-BE49-F238E27FC236}">
                <a16:creationId xmlns:a16="http://schemas.microsoft.com/office/drawing/2014/main" id="{5E7B5647-6A9B-FA4F-A2E1-34F5D0045BE9}"/>
              </a:ext>
            </a:extLst>
          </p:cNvPr>
          <p:cNvSpPr txBox="1">
            <a:spLocks/>
          </p:cNvSpPr>
          <p:nvPr userDrawn="1"/>
        </p:nvSpPr>
        <p:spPr>
          <a:xfrm>
            <a:off x="11395197" y="6356350"/>
            <a:ext cx="517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C3E75B-7EDD-2246-A192-9A4BF29B1B0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8459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C0FFF50E-C2CF-124B-91F6-C4CDCD0FB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51" y="707944"/>
            <a:ext cx="96245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46153D9-EFB2-3844-9A8B-BB1D5C3E6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8042" y="2270234"/>
            <a:ext cx="9624577" cy="355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a-DK" dirty="0"/>
              <a:t>Rediger teksttypografien i masteren
Andet niveau
Tredje niveau
Fjerde niveau
Femte niveau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0BFBE8E-06D9-D14D-B19E-40E137BF87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5197" y="6356350"/>
            <a:ext cx="517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3E75B-7EDD-2246-A192-9A4BF29B1B0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5518EFA-1895-4144-9260-1DD2BBE814D2}"/>
              </a:ext>
            </a:extLst>
          </p:cNvPr>
          <p:cNvSpPr/>
          <p:nvPr userDrawn="1"/>
        </p:nvSpPr>
        <p:spPr>
          <a:xfrm>
            <a:off x="1" y="0"/>
            <a:ext cx="12192000" cy="320571"/>
          </a:xfrm>
          <a:prstGeom prst="rect">
            <a:avLst/>
          </a:prstGeom>
          <a:solidFill>
            <a:srgbClr val="79B4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1388E63-CD5F-FD40-917D-5257C1EC65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87366" y="6356350"/>
            <a:ext cx="96090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1C5F2E88-27F2-5941-B9F7-E4027186E1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40429" b="57191"/>
          <a:stretch/>
        </p:blipFill>
        <p:spPr>
          <a:xfrm>
            <a:off x="9257" y="5640392"/>
            <a:ext cx="1244044" cy="123040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73E90DC6-F20F-634C-A6E4-04E90DC5E29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384927" y="484139"/>
            <a:ext cx="671783" cy="92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0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7" r:id="rId4"/>
    <p:sldLayoutId id="2147483656" r:id="rId5"/>
    <p:sldLayoutId id="2147483652" r:id="rId6"/>
    <p:sldLayoutId id="2147483651" r:id="rId7"/>
    <p:sldLayoutId id="2147483653" r:id="rId8"/>
    <p:sldLayoutId id="2147483654" r:id="rId9"/>
    <p:sldLayoutId id="2147483660" r:id="rId10"/>
    <p:sldLayoutId id="21474836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Nunito" panose="02000503030000020003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79B4C3"/>
        </a:buClr>
        <a:buFont typeface="Wingdings" pitchFamily="2" charset="2"/>
        <a:buChar char="§"/>
        <a:defRPr sz="2400" b="0" i="0" kern="1200">
          <a:solidFill>
            <a:schemeClr val="tx1"/>
          </a:solidFill>
          <a:latin typeface="Nunito Light" panose="02000503030000020003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924333-B141-B74B-8AD5-ED5602609C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Her er der plads til en overskrift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E8C1D3E-D8AC-5547-AFF1-A2D5574D89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Og her til en underoverskrift</a:t>
            </a:r>
          </a:p>
        </p:txBody>
      </p:sp>
    </p:spTree>
    <p:extLst>
      <p:ext uri="{BB962C8B-B14F-4D97-AF65-F5344CB8AC3E}">
        <p14:creationId xmlns:p14="http://schemas.microsoft.com/office/powerpoint/2010/main" val="1333542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3B3BF6-8A9E-B443-B71A-C241DD836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Tak for i dag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33C1123-7496-3146-8D18-CA3B221CB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Her er der plads til brødtekst i flere linjer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7912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indhold 2">
            <a:extLst>
              <a:ext uri="{FF2B5EF4-FFF2-40B4-BE49-F238E27FC236}">
                <a16:creationId xmlns:a16="http://schemas.microsoft.com/office/drawing/2014/main" id="{8CE76FB9-D91D-EE4B-90CF-7A3A6EA052CA}"/>
              </a:ext>
            </a:extLst>
          </p:cNvPr>
          <p:cNvSpPr txBox="1">
            <a:spLocks/>
          </p:cNvSpPr>
          <p:nvPr/>
        </p:nvSpPr>
        <p:spPr>
          <a:xfrm>
            <a:off x="2220483" y="4740532"/>
            <a:ext cx="7711537" cy="13405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Nunito Light" panose="02000503030000020003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79B4C3"/>
              </a:buClr>
              <a:buFont typeface="Wingdings" pitchFamily="2" charset="2"/>
              <a:buChar char="§"/>
            </a:pPr>
            <a:r>
              <a:rPr lang="da-DK" dirty="0"/>
              <a:t>Ikoner og logo kan kopieres og sættes ind på siderne</a:t>
            </a:r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04EC281F-43F1-BD44-A141-044ED598E2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29" b="57191"/>
          <a:stretch/>
        </p:blipFill>
        <p:spPr>
          <a:xfrm>
            <a:off x="4798406" y="721715"/>
            <a:ext cx="1244044" cy="1230400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0922E592-884E-6846-8266-724BA447D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8542" y="-5427264"/>
            <a:ext cx="671783" cy="924585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E6A20F69-9960-EF4C-9961-697D79FA8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438" y="1083465"/>
            <a:ext cx="671783" cy="924585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BD5C30B4-789C-3445-A18A-4516DD906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602" y="2931681"/>
            <a:ext cx="864415" cy="864415"/>
          </a:xfrm>
          <a:prstGeom prst="rect">
            <a:avLst/>
          </a:prstGeom>
        </p:spPr>
      </p:pic>
      <p:pic>
        <p:nvPicPr>
          <p:cNvPr id="19" name="Billede 18">
            <a:extLst>
              <a:ext uri="{FF2B5EF4-FFF2-40B4-BE49-F238E27FC236}">
                <a16:creationId xmlns:a16="http://schemas.microsoft.com/office/drawing/2014/main" id="{129AAAAF-E4DB-9A42-8685-290625E5CA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0433" y="3016427"/>
            <a:ext cx="881365" cy="779669"/>
          </a:xfrm>
          <a:prstGeom prst="rect">
            <a:avLst/>
          </a:prstGeom>
        </p:spPr>
      </p:pic>
      <p:pic>
        <p:nvPicPr>
          <p:cNvPr id="21" name="Billede 20">
            <a:extLst>
              <a:ext uri="{FF2B5EF4-FFF2-40B4-BE49-F238E27FC236}">
                <a16:creationId xmlns:a16="http://schemas.microsoft.com/office/drawing/2014/main" id="{B22277AE-E0CB-684C-8779-378768F200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6083" y="2984162"/>
            <a:ext cx="813568" cy="923738"/>
          </a:xfrm>
          <a:prstGeom prst="rect">
            <a:avLst/>
          </a:prstGeom>
        </p:spPr>
      </p:pic>
      <p:pic>
        <p:nvPicPr>
          <p:cNvPr id="23" name="Billede 22">
            <a:extLst>
              <a:ext uri="{FF2B5EF4-FFF2-40B4-BE49-F238E27FC236}">
                <a16:creationId xmlns:a16="http://schemas.microsoft.com/office/drawing/2014/main" id="{6FBDAA9A-1217-AB4C-9173-2C34462563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1823" y="2957104"/>
            <a:ext cx="805093" cy="898314"/>
          </a:xfrm>
          <a:prstGeom prst="rect">
            <a:avLst/>
          </a:prstGeom>
        </p:spPr>
      </p:pic>
      <p:pic>
        <p:nvPicPr>
          <p:cNvPr id="24" name="Billede 23">
            <a:extLst>
              <a:ext uri="{FF2B5EF4-FFF2-40B4-BE49-F238E27FC236}">
                <a16:creationId xmlns:a16="http://schemas.microsoft.com/office/drawing/2014/main" id="{23D08B6A-3FC9-D247-AE27-109DD37E47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6059536" y="3062640"/>
            <a:ext cx="805093" cy="898314"/>
          </a:xfrm>
          <a:prstGeom prst="rect">
            <a:avLst/>
          </a:prstGeom>
        </p:spPr>
      </p:pic>
      <p:pic>
        <p:nvPicPr>
          <p:cNvPr id="26" name="Billede 25">
            <a:extLst>
              <a:ext uri="{FF2B5EF4-FFF2-40B4-BE49-F238E27FC236}">
                <a16:creationId xmlns:a16="http://schemas.microsoft.com/office/drawing/2014/main" id="{CC48A8B5-E0DD-C346-AE26-332BF6B8A8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7249" y="3016427"/>
            <a:ext cx="864415" cy="855940"/>
          </a:xfrm>
          <a:prstGeom prst="rect">
            <a:avLst/>
          </a:prstGeom>
        </p:spPr>
      </p:pic>
      <p:pic>
        <p:nvPicPr>
          <p:cNvPr id="28" name="Billede 27">
            <a:extLst>
              <a:ext uri="{FF2B5EF4-FFF2-40B4-BE49-F238E27FC236}">
                <a16:creationId xmlns:a16="http://schemas.microsoft.com/office/drawing/2014/main" id="{4DF20C8E-E2F7-3949-A327-1D35F8FECA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884" y="3071837"/>
            <a:ext cx="857329" cy="783581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5C990E5D-509B-B246-A4D4-5A17384425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61677" y="2954419"/>
            <a:ext cx="940686" cy="94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70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2E376A-5025-1F41-BF2D-438766DA5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Her er der plads til en overskrift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BB59D8D-0290-8545-B436-488CF1BFA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r>
              <a:rPr lang="da-DK" dirty="0"/>
              <a:t>Her er der plads til brødtekst i flere linjer. Her er der plads til brødtekst i flere linjer. Her er der plads til brødtekst i flere linjer.</a:t>
            </a:r>
          </a:p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64355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32D721-8C32-1843-B172-ADB8E256F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Her er der plads til en overskrift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36AF0C9-6E78-674D-B1F0-86928C112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r>
              <a:rPr lang="da-DK" dirty="0"/>
              <a:t>Her er der plads til brødtekst i flere linjer. Her er der plads til brødtekst i flere linjer. Her er der plads til brødtekst i flere linjer.</a:t>
            </a:r>
          </a:p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07219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FA9720-F261-8944-AB53-B9BEEB944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53" y="707944"/>
            <a:ext cx="9624579" cy="1325563"/>
          </a:xfrm>
        </p:spPr>
        <p:txBody>
          <a:bodyPr/>
          <a:lstStyle/>
          <a:p>
            <a:r>
              <a:rPr lang="da-DK" dirty="0"/>
              <a:t>Her er der plads til en overskrift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30B3BF1-0315-AC4A-A858-7D82C502F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r>
              <a:rPr lang="da-DK" dirty="0"/>
              <a:t>Her er der plads til brødtekst i flere linjer. Her er der plads til brødtekst i flere linjer. Her er der plads til brødtekst i flere linjer.</a:t>
            </a:r>
          </a:p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27D8B27-5F7B-564F-9530-A04DD4DA3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7D879FE1-B223-BB4C-8B44-0A6BB1EED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10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88929C-044F-F643-9F35-194277316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Her er der plads til en overskrift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0A95CAB-3131-E640-97B5-F299727EC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r>
              <a:rPr lang="da-DK" dirty="0"/>
              <a:t>Her er der plads til brødtekst i flere linjer. Her er der plads til brødtekst i flere linjer. Her er der plads til brødtekst i flere linjer.</a:t>
            </a:r>
          </a:p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2167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6BC67B-62D7-AE4B-BC3E-4E79CCA2D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Her er der plads til en overskrift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F939563-AEF3-FF4C-9919-71D3CAD7CC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pPr>
              <a:lnSpc>
                <a:spcPct val="110000"/>
              </a:lnSpc>
            </a:pPr>
            <a:r>
              <a:rPr lang="da-DK" dirty="0"/>
              <a:t>Her er der plads til brødtekst i flere linjer. Her er der plads til brødtekst i flere linjer. Her er der plads til brødtekst i flere linjer.</a:t>
            </a:r>
          </a:p>
          <a:p>
            <a:pPr>
              <a:lnSpc>
                <a:spcPct val="110000"/>
              </a:lnSpc>
            </a:pP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77EC4B8-C2AA-6A41-8D2D-469168836B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pPr>
              <a:lnSpc>
                <a:spcPct val="100000"/>
              </a:lnSpc>
            </a:pPr>
            <a:r>
              <a:rPr lang="da-DK" dirty="0"/>
              <a:t>Her er der plads til brødtekst i flere linjer. Her er der plads til brødtekst i flere linjer. Her er der plads til brødtekst i flere linjer.</a:t>
            </a:r>
          </a:p>
          <a:p>
            <a:pPr>
              <a:lnSpc>
                <a:spcPct val="100000"/>
              </a:lnSpc>
            </a:pPr>
            <a:endParaRPr lang="da-DK" dirty="0"/>
          </a:p>
          <a:p>
            <a:pPr>
              <a:lnSpc>
                <a:spcPct val="100000"/>
              </a:lnSpc>
            </a:pPr>
            <a:endParaRPr lang="da-DK" dirty="0"/>
          </a:p>
          <a:p>
            <a:pPr>
              <a:lnSpc>
                <a:spcPct val="100000"/>
              </a:lnSpc>
            </a:pPr>
            <a:endParaRPr lang="da-DK" dirty="0"/>
          </a:p>
          <a:p>
            <a:pPr>
              <a:lnSpc>
                <a:spcPct val="100000"/>
              </a:lnSpc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5315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06A82E-2315-5C4B-9701-71D2482AB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Her er der plads til en overskrift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ECC3841-A0BE-974D-A1F7-9A0CA04FD2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42D0F31-852A-4144-901E-7C4F114583B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8909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D257CEB4-E921-5D4E-B28C-F9343A10509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E8F3DAE-EA40-894A-B032-2CED4253D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Her er der plads til en overskrift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0612DD3-958B-9943-948B-C4BB4538C65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80205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DB593858-8DBA-5D4B-ACDD-6106D0777BD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6AC76FD-090E-594A-9D8D-E35A0188F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510" y="1426610"/>
            <a:ext cx="8849211" cy="1491409"/>
          </a:xfrm>
        </p:spPr>
        <p:txBody>
          <a:bodyPr>
            <a:normAutofit/>
          </a:bodyPr>
          <a:lstStyle/>
          <a:p>
            <a:r>
              <a:rPr lang="da-DK" dirty="0"/>
              <a:t>Her er der plads til en overskrift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E24C162-5EF0-A949-967A-E8D1FCEAB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511" y="2992378"/>
            <a:ext cx="4115904" cy="2039192"/>
          </a:xfrm>
        </p:spPr>
        <p:txBody>
          <a:bodyPr/>
          <a:lstStyle/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034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Words>648</Words>
  <Application>Microsoft Macintosh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7" baseType="lpstr">
      <vt:lpstr>Arial</vt:lpstr>
      <vt:lpstr>Calibri</vt:lpstr>
      <vt:lpstr>Nunito</vt:lpstr>
      <vt:lpstr>Nunito Light</vt:lpstr>
      <vt:lpstr>Wingdings</vt:lpstr>
      <vt:lpstr>Office-tema</vt:lpstr>
      <vt:lpstr>Her er der plads til en overskrift</vt:lpstr>
      <vt:lpstr>Her er der plads til en overskrift</vt:lpstr>
      <vt:lpstr>Her er der plads til en overskrift</vt:lpstr>
      <vt:lpstr>Her er der plads til en overskrift</vt:lpstr>
      <vt:lpstr>Her er der plads til en overskrift</vt:lpstr>
      <vt:lpstr>Her er der plads til en overskrift</vt:lpstr>
      <vt:lpstr>Her er der plads til en overskrift</vt:lpstr>
      <vt:lpstr>Her er der plads til en overskrift</vt:lpstr>
      <vt:lpstr>Her er der plads til en overskrift</vt:lpstr>
      <vt:lpstr>Tak for i dag</vt:lpstr>
      <vt:lpstr>PowerPoint-præsentation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Grafen</dc:creator>
  <cp:lastModifiedBy>Grafen</cp:lastModifiedBy>
  <cp:revision>63</cp:revision>
  <cp:lastPrinted>2024-04-26T09:32:15Z</cp:lastPrinted>
  <dcterms:created xsi:type="dcterms:W3CDTF">2024-04-25T13:23:28Z</dcterms:created>
  <dcterms:modified xsi:type="dcterms:W3CDTF">2024-05-02T09:10:58Z</dcterms:modified>
</cp:coreProperties>
</file>